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635a2c8b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635a2c8b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635a2c8b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635a2c8b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635a2c8b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635a2c8b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635a2c8b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635a2c8b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612108b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612108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612108bd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612108bd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635a2c8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635a2c8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612108bd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612108b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612108bd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612108bd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635a2c8b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635a2c8b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618fc1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618fc1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635a2c8b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635a2c8b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30.gif"/><Relationship Id="rId7" Type="http://schemas.openxmlformats.org/officeDocument/2006/relationships/image" Target="../media/image29.gif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19100" y="16587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Feline slayer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2000" y="4162325"/>
            <a:ext cx="45294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Jakub Pachut, Piotr Patla, Mateusz Nosal, Wiktor Nowak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0" y="28836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022">
            <a:off x="5290325" y="571539"/>
            <a:ext cx="3622075" cy="26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>
            <p:ph type="title"/>
          </p:nvPr>
        </p:nvSpPr>
        <p:spPr>
          <a:xfrm>
            <a:off x="1670800" y="378925"/>
            <a:ext cx="28752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pracowaliśmy 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6125">
            <a:off x="3599627" y="2403035"/>
            <a:ext cx="1944746" cy="23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144050" y="1548150"/>
            <a:ext cx="3421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Każdy z nas miał osobnego brancha i implementował kolejne funkcjonalności osobno. Pod koniec tygodnia albo jak wszyscy zrobili aktualne taski spotykaliśmy się na kanale głosowym Discord, żeby rozwiązać konflikty w kodzie i przyłączyć nasze zmiany na main brancha.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4167325" y="353450"/>
            <a:ext cx="358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Dodaliśmy kody z GTA SA</a:t>
            </a:r>
            <a:r>
              <a:rPr i="1" lang="pl"/>
              <a:t> </a:t>
            </a:r>
            <a:endParaRPr i="1"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75" y="3284850"/>
            <a:ext cx="2753080" cy="15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 rot="-2006239">
            <a:off x="3355447" y="1799535"/>
            <a:ext cx="2433105" cy="115023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748" y="1465750"/>
            <a:ext cx="1646503" cy="1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408" y="651975"/>
            <a:ext cx="1634330" cy="1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70678">
            <a:off x="4071302" y="3282022"/>
            <a:ext cx="1562195" cy="156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400" y="1724525"/>
            <a:ext cx="1370801" cy="13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40734">
            <a:off x="6223975" y="3120762"/>
            <a:ext cx="20955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1297500" y="393750"/>
            <a:ext cx="7038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Naszą grę docenili popularni streamerzy 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25" y="1026225"/>
            <a:ext cx="3747774" cy="19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24138"/>
            <a:ext cx="3747776" cy="196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225" y="2992900"/>
            <a:ext cx="3747776" cy="19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n 's face with his eyes closed and a beard (Dostarczone przez Tenor)" id="238" name="Google Shape;2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6700" y="350237"/>
            <a:ext cx="945950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n wearing headphones and looking down (Dostarczone przez Tenor)" id="239" name="Google Shape;23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826" y="306725"/>
            <a:ext cx="1199160" cy="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992900"/>
            <a:ext cx="3737353" cy="19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>
            <p:ph type="title"/>
          </p:nvPr>
        </p:nvSpPr>
        <p:spPr>
          <a:xfrm>
            <a:off x="-158400" y="402300"/>
            <a:ext cx="64953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KONIEC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 za uwagę </a:t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0730">
            <a:off x="4888175" y="2267000"/>
            <a:ext cx="3744975" cy="23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052550" y="438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 czym jest nasza gra?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614950" y="1707313"/>
            <a:ext cx="33261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Nasza gra to klasyczny Top-Down wave </a:t>
            </a:r>
            <a:r>
              <a:rPr lang="pl"/>
              <a:t>survival. Chodzimy postacią i staramy się przetrwać coraz to większe fale przeciwników. Do dyspozycji mamy kilka broni oraz z każdym levelem możemy wybrać jedno z trzech ulepszeń.</a:t>
            </a:r>
            <a:endParaRPr/>
          </a:p>
        </p:txBody>
      </p:sp>
      <p:pic>
        <p:nvPicPr>
          <p:cNvPr id="143" name="Google Shape;143;p14" title="s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700" y="1574150"/>
            <a:ext cx="4747500" cy="30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4064100" y="256600"/>
            <a:ext cx="10158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Gracz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995575"/>
            <a:ext cx="3799875" cy="398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475" y="995572"/>
            <a:ext cx="5145138" cy="37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4072200" y="434075"/>
            <a:ext cx="999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Gracz 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4806700" y="1773563"/>
            <a:ext cx="34491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Funkcja ta odpowiada za mechanikę ruchu gracza, a dokładniej sterowanie WSAD oraz obracanie postaci w kierunku myszki, przy czym jest tu zastosowana korekta, dzięki której postać nie przyśpiesza nienaturalnie chodząc na ukos. Dodatkowo animacja przemieszczenia/braku ruchu jest automatycznie dobierana. Prędkość jest zależna od aktualnej wartości speed.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" y="1773625"/>
            <a:ext cx="4594298" cy="23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473600" y="506725"/>
            <a:ext cx="39015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Przeciwnicy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186300"/>
            <a:ext cx="3994200" cy="22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 klasie Enemy najważniejszą metodą było </a:t>
            </a:r>
            <a:r>
              <a:rPr b="1" lang="pl"/>
              <a:t>updatePosition</a:t>
            </a:r>
            <a:r>
              <a:rPr lang="pl"/>
              <a:t>,</a:t>
            </a:r>
            <a:r>
              <a:rPr lang="pl"/>
              <a:t> ponieważ bez tego wrogowie nie </a:t>
            </a:r>
            <a:r>
              <a:rPr lang="pl"/>
              <a:t>wiedzieliby, gdzie</a:t>
            </a:r>
            <a:r>
              <a:rPr lang="pl"/>
              <a:t> mają się poruszać. Metoda przyjmuje dwa argumenty </a:t>
            </a:r>
            <a:r>
              <a:rPr b="1" lang="pl"/>
              <a:t>dt (delta time) i playerPosition</a:t>
            </a:r>
            <a:r>
              <a:rPr lang="pl"/>
              <a:t>.</a:t>
            </a:r>
            <a:r>
              <a:rPr lang="pl"/>
              <a:t> Na bazie tego obliczany jest wektor od wroga do gracza. Następnie wektor jest normalizowany i obliczany jest </a:t>
            </a:r>
            <a:r>
              <a:rPr lang="pl"/>
              <a:t>kąt, na bazie którego ustalamy kierunek wroga. Na końcu zmieniamy pozycję przeciwnika.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700" y="506725"/>
            <a:ext cx="3349975" cy="4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8261">
            <a:off x="279300" y="3905625"/>
            <a:ext cx="9048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0109">
            <a:off x="3870100" y="3859412"/>
            <a:ext cx="1168800" cy="11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3875100" y="652200"/>
            <a:ext cx="10032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Mapa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825" y="1452825"/>
            <a:ext cx="4621824" cy="3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369" y="3282100"/>
            <a:ext cx="1573906" cy="10624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5" name="Google Shape;175;p18"/>
          <p:cNvCxnSpPr/>
          <p:nvPr/>
        </p:nvCxnSpPr>
        <p:spPr>
          <a:xfrm>
            <a:off x="2359050" y="3280050"/>
            <a:ext cx="488700" cy="84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2350275" y="3881875"/>
            <a:ext cx="494400" cy="24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563" y="4124700"/>
            <a:ext cx="826875" cy="7125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8" name="Google Shape;178;p18"/>
          <p:cNvCxnSpPr/>
          <p:nvPr/>
        </p:nvCxnSpPr>
        <p:spPr>
          <a:xfrm rot="10800000">
            <a:off x="4173650" y="3896725"/>
            <a:ext cx="818700" cy="21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>
            <a:stCxn id="177" idx="0"/>
          </p:cNvCxnSpPr>
          <p:nvPr/>
        </p:nvCxnSpPr>
        <p:spPr>
          <a:xfrm rot="10800000">
            <a:off x="4181400" y="3904500"/>
            <a:ext cx="390600" cy="22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375" y="952475"/>
            <a:ext cx="2120975" cy="11453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" name="Google Shape;181;p18"/>
          <p:cNvCxnSpPr/>
          <p:nvPr/>
        </p:nvCxnSpPr>
        <p:spPr>
          <a:xfrm flipH="1">
            <a:off x="5542125" y="995700"/>
            <a:ext cx="481200" cy="71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8"/>
          <p:cNvCxnSpPr>
            <a:stCxn id="180" idx="1"/>
          </p:cNvCxnSpPr>
          <p:nvPr/>
        </p:nvCxnSpPr>
        <p:spPr>
          <a:xfrm flipH="1">
            <a:off x="5532375" y="1525138"/>
            <a:ext cx="516000" cy="19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673" y="1846221"/>
            <a:ext cx="1678036" cy="11453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" name="Google Shape;184;p18"/>
          <p:cNvCxnSpPr/>
          <p:nvPr/>
        </p:nvCxnSpPr>
        <p:spPr>
          <a:xfrm>
            <a:off x="2260800" y="1837300"/>
            <a:ext cx="889500" cy="2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>
            <a:stCxn id="183" idx="3"/>
          </p:cNvCxnSpPr>
          <p:nvPr/>
        </p:nvCxnSpPr>
        <p:spPr>
          <a:xfrm flipH="1" rot="10800000">
            <a:off x="2230710" y="2089183"/>
            <a:ext cx="911700" cy="3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5649" y="2646050"/>
            <a:ext cx="2153551" cy="2057123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7" name="Google Shape;187;p18"/>
          <p:cNvCxnSpPr/>
          <p:nvPr/>
        </p:nvCxnSpPr>
        <p:spPr>
          <a:xfrm flipH="1">
            <a:off x="6074975" y="2625125"/>
            <a:ext cx="596700" cy="149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>
            <a:stCxn id="186" idx="1"/>
          </p:cNvCxnSpPr>
          <p:nvPr/>
        </p:nvCxnSpPr>
        <p:spPr>
          <a:xfrm flipH="1">
            <a:off x="6100049" y="3674612"/>
            <a:ext cx="585600" cy="42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2607075" y="582150"/>
            <a:ext cx="4933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Mapa - fragment kodu</a:t>
            </a:r>
            <a:endParaRPr/>
          </a:p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5070225" y="1483800"/>
            <a:ext cx="36855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Ten kod definiuje klasę TileMap, która łączy logikę z grafiką, aby wyświetlić mapę, dlatego jest to najważniejszy fragment kodu.		</a:t>
            </a:r>
            <a:r>
              <a:rPr b="1" lang="pl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l">
                <a:latin typeface="Arial"/>
                <a:ea typeface="Arial"/>
                <a:cs typeface="Arial"/>
                <a:sym typeface="Arial"/>
              </a:rPr>
              <a:t>sf::Drawable</a:t>
            </a:r>
            <a:r>
              <a:rPr lang="pl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"/>
              <a:t> pozwala na rysowanie obiektu.  </a:t>
            </a:r>
            <a:r>
              <a:rPr b="1" lang="pl">
                <a:latin typeface="Arial"/>
                <a:ea typeface="Arial"/>
                <a:cs typeface="Arial"/>
                <a:sym typeface="Arial"/>
              </a:rPr>
              <a:t>sf::Transformable</a:t>
            </a:r>
            <a:r>
              <a:rPr lang="pl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"/>
              <a:t>pozwala na łatwe przesuwanie, skalowanie i obracanie całej mapy. Reszta kodu </a:t>
            </a:r>
            <a:r>
              <a:rPr lang="pl"/>
              <a:t>przyjmuje</a:t>
            </a:r>
            <a:r>
              <a:rPr lang="pl"/>
              <a:t> parametry, ładuję grafikę i rysuje trójkąty, z których</a:t>
            </a:r>
            <a:r>
              <a:rPr lang="pl"/>
              <a:t> powstają kwadraty. 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75" y="1163875"/>
            <a:ext cx="3685526" cy="35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047600" y="835050"/>
            <a:ext cx="25503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Bronie + pociski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047600" y="1551425"/>
            <a:ext cx="3692700" cy="3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Zastosowałem licznik czasu, który zlicza ile sekund upłynęło, co jest potrzebne w obliczeniu czy minęło wystarczająco czasu od ostatniego strzału. Pozycja kursora jest pobierana i przeliczana na współrzędne w grze. Następnie gra w każdej przesuwa istniejące pociski i sprawdza, czy je usunąć (jak lecą zbyt długo). Najważniejszym elementem jest pętla kolizji, która sprawdza, czy pocisk nachodzi na przeciwnika. Jeśli nachodzi to przeciwnik dostaje obrażenia i pocisk się usuwa.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625" y="633500"/>
            <a:ext cx="3873701" cy="41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2141250" y="408575"/>
            <a:ext cx="48615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Podział obowiązków w zespole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237175" y="1575650"/>
            <a:ext cx="357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Obowiązkami w zespole dzieliliśmy się w miarę po równo. Każdy miał przydzielone taski na tablicy typu kanban.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Ogólny podział obowiązków na podstawie funkcjonalności: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Wiktor Nowak - Mechaniki Gracza + Menu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Jakub Pachut - Mechaniki Przeciwników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Piotr Patla - Mapa i kolizje z otoczeniem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Mateusz Nosal - Przedmioty i mechaniki walki </a:t>
            </a:r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1690">
            <a:off x="4058475" y="1554887"/>
            <a:ext cx="4806474" cy="25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